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4" r:id="rId2"/>
    <p:sldId id="288" r:id="rId3"/>
    <p:sldId id="289" r:id="rId4"/>
    <p:sldId id="290" r:id="rId5"/>
    <p:sldId id="295" r:id="rId6"/>
    <p:sldId id="296" r:id="rId7"/>
    <p:sldId id="293" r:id="rId8"/>
    <p:sldId id="294" r:id="rId9"/>
    <p:sldId id="291" r:id="rId10"/>
    <p:sldId id="292"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2526"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9/15/2020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Move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3 foot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18x24 plate and stand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2/3 hard cover, 1 tuxedo</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Notes: Use plate to cover half of popper from the port. Far right target near barrels is stacked with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1B0225E-C239-4233-AC01-E5C3EE76818D}"/>
              </a:ext>
            </a:extLst>
          </p:cNvPr>
          <p:cNvPicPr>
            <a:picLocks noChangeAspect="1"/>
          </p:cNvPicPr>
          <p:nvPr/>
        </p:nvPicPr>
        <p:blipFill>
          <a:blip r:embed="rId5"/>
          <a:stretch>
            <a:fillRect/>
          </a:stretch>
        </p:blipFill>
        <p:spPr>
          <a:xfrm>
            <a:off x="1157514" y="3392771"/>
            <a:ext cx="5000172" cy="59847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Open Up</a:t>
            </a:r>
          </a:p>
          <a:p>
            <a:pPr algn="ctr"/>
            <a:r>
              <a:rPr lang="en-US" b="1" dirty="0"/>
              <a:t>Written Stage Briefing</a:t>
            </a:r>
          </a:p>
          <a:p>
            <a:r>
              <a:rPr lang="en-US" dirty="0"/>
              <a:t>Open Up is a 30 round, 150 point, Comstock field course. There are 15 USPSA targets. The best 2 hits on paper will score. The start signal is audible.</a:t>
            </a:r>
          </a:p>
          <a:p>
            <a:endParaRPr lang="en-US" dirty="0"/>
          </a:p>
          <a:p>
            <a:r>
              <a:rPr lang="en-US" dirty="0"/>
              <a:t>Handgun start position is both hands touching door. Handgun is loaded and holstered.</a:t>
            </a:r>
          </a:p>
          <a:p>
            <a:endParaRPr lang="en-US" dirty="0"/>
          </a:p>
          <a:p>
            <a:r>
              <a:rPr lang="en-US" dirty="0"/>
              <a:t>PCC start position is muzzle touching door.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82885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Move Around</a:t>
            </a:r>
          </a:p>
          <a:p>
            <a:pPr algn="ctr"/>
            <a:r>
              <a:rPr lang="en-US" b="1" dirty="0"/>
              <a:t>Written Stage Briefing</a:t>
            </a:r>
          </a:p>
          <a:p>
            <a:r>
              <a:rPr lang="en-US" dirty="0"/>
              <a:t>Move Around is a 15 round, 75 point, Comstock course of fire. There are 7 IPSC targets and 1 mini poppers. The best 2 hits on paper will score, and steel must fall to score. The start signal is audible.</a:t>
            </a:r>
          </a:p>
          <a:p>
            <a:endParaRPr lang="en-US" dirty="0"/>
          </a:p>
          <a:p>
            <a:r>
              <a:rPr lang="en-US" dirty="0"/>
              <a:t>Handgun start position is both feet on X’s, wrists below belt. Handguns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241145351"/>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Thrown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or short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right side hard cover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 Make sure they have to lean out to get the open target behind the barrel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611C150-E951-41D9-BDA6-7E7C28575D02}"/>
              </a:ext>
            </a:extLst>
          </p:cNvPr>
          <p:cNvPicPr>
            <a:picLocks noChangeAspect="1"/>
          </p:cNvPicPr>
          <p:nvPr/>
        </p:nvPicPr>
        <p:blipFill>
          <a:blip r:embed="rId5"/>
          <a:stretch>
            <a:fillRect/>
          </a:stretch>
        </p:blipFill>
        <p:spPr>
          <a:xfrm>
            <a:off x="180476" y="3581862"/>
            <a:ext cx="7025776" cy="3767121"/>
          </a:xfrm>
          <a:prstGeom prst="rect">
            <a:avLst/>
          </a:prstGeom>
        </p:spPr>
      </p:pic>
      <p:sp>
        <p:nvSpPr>
          <p:cNvPr id="3" name="TextBox 2">
            <a:extLst>
              <a:ext uri="{FF2B5EF4-FFF2-40B4-BE49-F238E27FC236}">
                <a16:creationId xmlns:a16="http://schemas.microsoft.com/office/drawing/2014/main" id="{FD63C49B-7A31-4009-9DF9-DC707778DCAC}"/>
              </a:ext>
            </a:extLst>
          </p:cNvPr>
          <p:cNvSpPr txBox="1"/>
          <p:nvPr/>
        </p:nvSpPr>
        <p:spPr>
          <a:xfrm>
            <a:off x="4156364" y="5185064"/>
            <a:ext cx="2813591" cy="369332"/>
          </a:xfrm>
          <a:prstGeom prst="rect">
            <a:avLst/>
          </a:prstGeom>
          <a:noFill/>
        </p:spPr>
        <p:txBody>
          <a:bodyPr wrap="none" rtlCol="0">
            <a:spAutoFit/>
          </a:bodyPr>
          <a:lstStyle/>
          <a:p>
            <a:r>
              <a:rPr lang="en-US" dirty="0"/>
              <a:t>Open target behind barrel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Thrown Down</a:t>
            </a:r>
          </a:p>
          <a:p>
            <a:pPr algn="ctr"/>
            <a:r>
              <a:rPr lang="en-US" b="1" dirty="0"/>
              <a:t>Written Stage Briefing</a:t>
            </a:r>
          </a:p>
          <a:p>
            <a:r>
              <a:rPr lang="en-US" dirty="0"/>
              <a:t>Thrown Down is a 19 round, 95 point, Comstock medium course. There are 9 USPSA targets and 1 mini popper. The best 2 hits on paper will score, and steel must fall to score. The start signal is audible.</a:t>
            </a:r>
          </a:p>
          <a:p>
            <a:endParaRPr lang="en-US" dirty="0"/>
          </a:p>
          <a:p>
            <a:r>
              <a:rPr lang="en-US" dirty="0"/>
              <a:t>Handgun start position is both feet on X’s, wrists below belt. Handgun is </a:t>
            </a:r>
            <a:r>
              <a:rPr lang="en-US" b="1" dirty="0"/>
              <a:t>unloaded </a:t>
            </a:r>
            <a:r>
              <a:rPr lang="en-US" dirty="0"/>
              <a:t>and holstered.</a:t>
            </a:r>
          </a:p>
          <a:p>
            <a:endParaRPr lang="en-US" dirty="0"/>
          </a:p>
          <a:p>
            <a:r>
              <a:rPr lang="en-US" dirty="0"/>
              <a:t>PCC start position is both feet on X’s. </a:t>
            </a:r>
            <a:r>
              <a:rPr lang="en-US" b="1" dirty="0"/>
              <a:t>Unloaded</a:t>
            </a:r>
            <a:r>
              <a:rPr lang="en-US" dirty="0"/>
              <a:t>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009532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Danger </a:t>
                      </a: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Danger</a:t>
                      </a:r>
                      <a:endPar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one action target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Notes: tuxedo on the right – position the barrels to force shooters up along the wall slightly</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B001DCF-BD2B-43CF-A6F1-BA0A063C7938}"/>
              </a:ext>
            </a:extLst>
          </p:cNvPr>
          <p:cNvPicPr>
            <a:picLocks noChangeAspect="1"/>
          </p:cNvPicPr>
          <p:nvPr/>
        </p:nvPicPr>
        <p:blipFill>
          <a:blip r:embed="rId5"/>
          <a:stretch>
            <a:fillRect/>
          </a:stretch>
        </p:blipFill>
        <p:spPr>
          <a:xfrm>
            <a:off x="180476" y="4037570"/>
            <a:ext cx="7025776" cy="39541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Danger </a:t>
            </a:r>
            <a:r>
              <a:rPr lang="en-US" b="1" dirty="0" err="1"/>
              <a:t>Danger</a:t>
            </a:r>
            <a:endParaRPr lang="en-US" b="1" dirty="0"/>
          </a:p>
          <a:p>
            <a:pPr algn="ctr"/>
            <a:r>
              <a:rPr lang="en-US" b="1" dirty="0"/>
              <a:t>Written Stage Briefing</a:t>
            </a:r>
          </a:p>
          <a:p>
            <a:r>
              <a:rPr lang="en-US" dirty="0"/>
              <a:t>Danger </a:t>
            </a:r>
            <a:r>
              <a:rPr lang="en-US" dirty="0" err="1"/>
              <a:t>Danger</a:t>
            </a:r>
            <a:r>
              <a:rPr lang="en-US" dirty="0"/>
              <a:t> is a 25 round, 125 point, Comstock course of fire. There are 12 USPSA targets and 1 mini popper. The best 2 hits on paper will score, and steel must fall to score. The start signal is audible.</a:t>
            </a:r>
          </a:p>
          <a:p>
            <a:endParaRPr lang="en-US" dirty="0"/>
          </a:p>
          <a:p>
            <a:r>
              <a:rPr lang="en-US" dirty="0"/>
              <a:t>Handgun start position is both feet on X’s, heels against fault line, wrists below belt. Handgun is loaded and holstered.</a:t>
            </a:r>
          </a:p>
          <a:p>
            <a:endParaRPr lang="en-US" dirty="0"/>
          </a:p>
          <a:p>
            <a:r>
              <a:rPr lang="en-US" dirty="0"/>
              <a:t>PCC start position is both feet on X’s, heels against fault line.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64981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32125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Raygun</a:t>
                      </a:r>
                      <a:endPar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action target, 1 headshot, 1 Tuxedo</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Notes: Make sure the stage is wide enough for the headshot to not shoot through to the targets in the back right, 20ft min. Barrel in the center is to block shoot through. Upper right – the open target that’s angled inwards should be available from the far left corner of the stage. Consider moving X’s some place more annoying.</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87CCC02-97DB-4F5F-A58E-93F5DB787153}"/>
              </a:ext>
            </a:extLst>
          </p:cNvPr>
          <p:cNvPicPr>
            <a:picLocks noChangeAspect="1"/>
          </p:cNvPicPr>
          <p:nvPr/>
        </p:nvPicPr>
        <p:blipFill>
          <a:blip r:embed="rId5"/>
          <a:stretch>
            <a:fillRect/>
          </a:stretch>
        </p:blipFill>
        <p:spPr>
          <a:xfrm>
            <a:off x="180476" y="3706253"/>
            <a:ext cx="7025776" cy="49270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err="1"/>
              <a:t>Raygun</a:t>
            </a:r>
            <a:endParaRPr lang="en-US" b="1" dirty="0"/>
          </a:p>
          <a:p>
            <a:pPr algn="ctr"/>
            <a:r>
              <a:rPr lang="en-US" b="1" dirty="0"/>
              <a:t>Written Stage Briefing</a:t>
            </a:r>
          </a:p>
          <a:p>
            <a:r>
              <a:rPr lang="en-US" dirty="0" err="1"/>
              <a:t>Raygun</a:t>
            </a:r>
            <a:r>
              <a:rPr lang="en-US" dirty="0"/>
              <a:t> is a 30 round, 150 point, Comstock field course. There are 15 USPSA targets.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94061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Open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headshot, 1 left and 1 right diagonal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Notes: Use 10 foot fault lines to extend back. Left NS target needs to be visible from the forward shooting area. Headshot target should only be visible from the window.</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4CA956B-7B7D-446D-8F7D-6B45DC85D003}"/>
              </a:ext>
            </a:extLst>
          </p:cNvPr>
          <p:cNvPicPr>
            <a:picLocks noChangeAspect="1"/>
          </p:cNvPicPr>
          <p:nvPr/>
        </p:nvPicPr>
        <p:blipFill>
          <a:blip r:embed="rId5"/>
          <a:stretch>
            <a:fillRect/>
          </a:stretch>
        </p:blipFill>
        <p:spPr>
          <a:xfrm>
            <a:off x="180476" y="3698959"/>
            <a:ext cx="7025776" cy="422699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4308</TotalTime>
  <Words>888</Words>
  <Application>Microsoft Office PowerPoint</Application>
  <PresentationFormat>Custom</PresentationFormat>
  <Paragraphs>107</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219</cp:revision>
  <cp:lastPrinted>2016-01-15T21:54:08Z</cp:lastPrinted>
  <dcterms:created xsi:type="dcterms:W3CDTF">2002-08-21T12:11:08Z</dcterms:created>
  <dcterms:modified xsi:type="dcterms:W3CDTF">2020-09-17T20:44:32Z</dcterms:modified>
  <cp:category>Shooting</cp:category>
</cp:coreProperties>
</file>